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50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01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0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36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14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9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7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8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39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53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27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A1E5-4E53-464E-AFE2-F0710515656B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0E256-E4E5-439D-B450-82062FB77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9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59;%20&#1052;&#1040;&#1051;&#1068;&#1042;&#1048;&#1053;&#1067;%208%20&#1090;&#1080;&#1087;%20&#1057;&#1057;&#1057;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44;&#1054;&#1056;&#1054;&#1046;&#1050;&#1040;%201%20&#1090;&#1080;&#1087;%20&#1057;&#1057;&#1057;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52;&#1040;&#1043;&#1040;&#1047;&#1048;&#1053;%201%20&#1090;&#1080;&#1087;%20&#1057;&#1057;&#1057;.ppt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58;&#1045;&#1053;&#1048;%202%20&#1090;&#1080;%20&#1057;&#1057;&#1057;.ppt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thodological_terms.academic.ru/888/%D0%9C%D0%95%D0%94%D0%98%D0%90%D0%A2%D0%95%D0%9A%D0%9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44;&#1080;&#1076;&#1072;&#1082;&#1090;&#1080;&#1095;&#1077;&#1089;&#1082;&#1080;&#1081;%20&#1084;&#1072;&#1090;&#1077;&#1088;&#1080;&#1072;&#1083;%20&#1063;&#1045;&#1056;&#1045;&#1053;&#1050;&#1054;&#1042;&#1040;%20%5b&#1040;&#1074;&#1090;&#1086;&#1089;&#1086;&#1093;&#1088;&#1072;&#1085;&#1077;&#1085;&#1085;&#1099;&#1081;%5d.ppt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80;&#1075;&#1088;&#1072;%20&#1059;%20&#1052;&#1040;&#1051;&#1068;&#1042;&#1048;&#1053;&#1067;%208%20&#1090;&#1080;&#1087;%20&#1057;&#1057;&#1057;.pptx" TargetMode="External"/><Relationship Id="rId3" Type="http://schemas.openxmlformats.org/officeDocument/2006/relationships/hyperlink" Target="&#1080;&#1075;&#1088;&#1072;%20&#1063;&#1045;&#1043;&#1054;%20&#1053;&#1045;&#1058;%201%20&#1057;&#1057;&#1057;.pptx" TargetMode="External"/><Relationship Id="rId7" Type="http://schemas.openxmlformats.org/officeDocument/2006/relationships/hyperlink" Target="&#1080;&#1075;&#1088;&#1072;%20&#1042;%20&#1064;&#1050;&#1040;&#1060;&#1059;%20&#1055;&#1054;&#1056;&#1071;&#1044;&#1054;&#1050;%205%20&#1090;&#1080;&#1087;%20&#1057;&#1057;&#1057;.pptx" TargetMode="External"/><Relationship Id="rId2" Type="http://schemas.openxmlformats.org/officeDocument/2006/relationships/hyperlink" Target="&#1080;&#1075;&#1088;&#1072;%20&#1050;&#1054;&#1043;&#1054;%20&#1053;&#1045;&#1058;%201%20&#1090;&#1080;&#1087;%20&#1057;&#1057;&#1057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80;&#1075;&#1088;&#1072;%20&#1047;&#1040;&#1064;&#1048;&#1060;&#1056;&#1054;&#1042;&#1040;&#1053;&#1053;&#1067;&#1045;%20&#1057;&#1051;&#1054;&#1042;&#1040;%204%20&#1090;&#1080;&#1087;%20&#1057;&#1057;&#1057;.pptx" TargetMode="External"/><Relationship Id="rId5" Type="http://schemas.openxmlformats.org/officeDocument/2006/relationships/hyperlink" Target="&#1080;&#1075;&#1088;&#1072;%20&#1052;&#1040;&#1043;&#1040;&#1047;&#1048;&#1053;%201%20&#1090;&#1080;&#1087;%20&#1057;&#1057;&#1057;.pptx" TargetMode="External"/><Relationship Id="rId10" Type="http://schemas.openxmlformats.org/officeDocument/2006/relationships/hyperlink" Target="&#1080;&#1075;&#1088;&#1072;%20&#1058;&#1045;&#1053;&#1048;%202%20&#1090;&#1080;%20&#1057;&#1057;&#1057;.pptx" TargetMode="External"/><Relationship Id="rId4" Type="http://schemas.openxmlformats.org/officeDocument/2006/relationships/hyperlink" Target="&#1080;&#1075;&#1088;&#1072;%20&#1044;&#1054;&#1056;&#1054;&#1046;&#1050;&#1040;%201%20&#1090;&#1080;&#1087;%20&#1057;&#1057;&#1057;.pptx" TargetMode="External"/><Relationship Id="rId9" Type="http://schemas.openxmlformats.org/officeDocument/2006/relationships/hyperlink" Target="&#1080;&#1075;&#1088;&#1072;%20&#1057;&#1051;&#1054;&#1046;&#1048;%20&#1057;&#1051;&#1054;&#1042;&#1054;%208%20&#1090;&#1080;&#1087;%20&#1057;&#1057;&#1057;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47;&#1040;&#1064;&#1048;&#1060;&#1056;&#1054;&#1042;&#1040;&#1053;&#1053;&#1067;&#1045;%20&#1057;&#1051;&#1054;&#1042;&#1040;%204%20&#1090;&#1080;&#1087;%20&#1057;&#1057;&#1057;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42;%20&#1064;&#1050;&#1040;&#1060;&#1059;%20&#1055;&#1054;&#1056;&#1071;&#1044;&#1054;&#1050;%205%20&#1090;&#1080;&#1087;%20&#1057;&#1057;&#1057;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57;&#1051;&#1054;&#1046;&#1048;%20&#1057;&#1051;&#1054;&#1042;&#1054;%208%20&#1090;&#1080;&#1087;%20&#1057;&#1057;&#1057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50;&#1054;&#1043;&#1054;%20&#1053;&#1045;&#1058;%201%20&#1090;&#1080;&#1087;%20&#1057;&#1057;&#1057;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63;&#1045;&#1043;&#1054;%20&#1053;&#1045;&#1058;%201%20&#1057;&#1057;&#1057;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3323" y="1678675"/>
            <a:ext cx="9427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Медиатека</a:t>
            </a:r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электронных образовательных ресурсов </a:t>
            </a:r>
          </a:p>
          <a:p>
            <a:pPr algn="ctr"/>
            <a:r>
              <a:rPr lang="ru-RU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 коррекции нарушений слоговой структуры слов </a:t>
            </a:r>
          </a:p>
          <a:p>
            <a:pPr algn="ctr"/>
            <a:r>
              <a:rPr lang="ru-RU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 дошкольников с ОНР</a:t>
            </a:r>
            <a:endParaRPr lang="ru-RU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15402" y="218364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Муниципальное автономное дошкольное образовательное учреждение детский сад №15 «Солнышко»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0160" y="4593306"/>
            <a:ext cx="1933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Разработчик: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читель-логопед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Ворошилова И.Н.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2094" y="6122944"/>
            <a:ext cx="252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ородской округ город Бор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2022 год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30" t="18796" r="9791" b="8069"/>
          <a:stretch/>
        </p:blipFill>
        <p:spPr>
          <a:xfrm>
            <a:off x="3957851" y="0"/>
            <a:ext cx="4251766" cy="195163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4991150"/>
              </p:ext>
            </p:extLst>
          </p:nvPr>
        </p:nvGraphicFramePr>
        <p:xfrm>
          <a:off x="606336" y="2220642"/>
          <a:ext cx="11000096" cy="399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тип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Трехсложные со стечением согласных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«Что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пропало у Мальвины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трехсложных слов со стечением согласных изолированно и в предложении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Ребенку</a:t>
                      </a:r>
                      <a:r>
                        <a:rPr lang="ru-RU" sz="1400" baseline="0" dirty="0" smtClean="0"/>
                        <a:t> нужно запомнить предметы (</a:t>
                      </a:r>
                      <a:r>
                        <a:rPr lang="ru-RU" sz="1400" dirty="0" smtClean="0"/>
                        <a:t>пеленка, валенки, ботинки, бантики, бинокли, гантели, бублики, конфеты,</a:t>
                      </a:r>
                      <a:r>
                        <a:rPr lang="ru-RU" sz="1400" baseline="0" dirty="0" smtClean="0"/>
                        <a:t> пельмени, линейка, винтики) и их расположение на первом слайде. </a:t>
                      </a:r>
                    </a:p>
                    <a:p>
                      <a:r>
                        <a:rPr lang="ru-RU" sz="1400" dirty="0" smtClean="0"/>
                        <a:t>Правила игры:</a:t>
                      </a:r>
                      <a:r>
                        <a:rPr lang="ru-RU" sz="1400" baseline="0" dirty="0" smtClean="0"/>
                        <a:t> при переходе на следующий слайд ребенок называет исчезнувшую картинку, проговаривает фразу типа «У Мальвины в комнате пропали…».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495129" y="30980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87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1" t="18983" r="9791" b="12734"/>
          <a:stretch/>
        </p:blipFill>
        <p:spPr>
          <a:xfrm>
            <a:off x="4026089" y="245660"/>
            <a:ext cx="4500629" cy="192433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7054578"/>
              </p:ext>
            </p:extLst>
          </p:nvPr>
        </p:nvGraphicFramePr>
        <p:xfrm>
          <a:off x="606336" y="2220642"/>
          <a:ext cx="11000096" cy="399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«Дорожка»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двухсложных слов из открытых слогов в форме родительного падежа; развивать пространственную ориентировку</a:t>
                      </a:r>
                      <a:endParaRPr lang="ru-RU" sz="1400" dirty="0" smtClean="0"/>
                    </a:p>
                    <a:p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Ребенку</a:t>
                      </a:r>
                      <a:r>
                        <a:rPr lang="ru-RU" sz="1400" baseline="0" dirty="0" smtClean="0"/>
                        <a:t> предлагается провести Фею по дорожке к хате и узнать, кого она встретит. </a:t>
                      </a:r>
                    </a:p>
                    <a:p>
                      <a:r>
                        <a:rPr lang="ru-RU" sz="1400" dirty="0" smtClean="0"/>
                        <a:t>Правила игры:</a:t>
                      </a:r>
                      <a:r>
                        <a:rPr lang="ru-RU" sz="1400" baseline="0" dirty="0" smtClean="0"/>
                        <a:t> при переходе на следующий слайд ребенок называет возникающую картинку, акцентируется внимание на изменение слова; ребенок четко проговаривает слово в форме родительного падежа; называет, кого встретила Фея сначала, после…, пред…, между… 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495128" y="31116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10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0" t="18609" r="12623" b="17957"/>
          <a:stretch/>
        </p:blipFill>
        <p:spPr>
          <a:xfrm>
            <a:off x="4001606" y="172954"/>
            <a:ext cx="4514597" cy="186056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6608661"/>
              </p:ext>
            </p:extLst>
          </p:nvPr>
        </p:nvGraphicFramePr>
        <p:xfrm>
          <a:off x="606336" y="2220642"/>
          <a:ext cx="11000096" cy="3880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«Магазин»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двухсложных слов из открытых слогов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Ребенку</a:t>
                      </a:r>
                      <a:r>
                        <a:rPr lang="ru-RU" sz="1400" baseline="0" dirty="0" smtClean="0"/>
                        <a:t> предлагается вместе с мамой отправиться в магазин за покупками. </a:t>
                      </a:r>
                    </a:p>
                    <a:p>
                      <a:r>
                        <a:rPr lang="ru-RU" sz="1400" dirty="0" smtClean="0"/>
                        <a:t>Правила игры:</a:t>
                      </a:r>
                      <a:r>
                        <a:rPr lang="ru-RU" sz="1400" baseline="0" dirty="0" smtClean="0"/>
                        <a:t> при переходе на следующий слайд ребенок называет предметы расположенные на прилавке магазина; на следующем слайде ребенку предлагается закончить предложение подходящим по смыслу словом, при нажатии на соответствующий предмет он перемещается в корзину.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563367" y="31389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19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60" t="18424" r="8532" b="7696"/>
          <a:stretch/>
        </p:blipFill>
        <p:spPr>
          <a:xfrm>
            <a:off x="4203509" y="107658"/>
            <a:ext cx="4449171" cy="204868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001528"/>
              </p:ext>
            </p:extLst>
          </p:nvPr>
        </p:nvGraphicFramePr>
        <p:xfrm>
          <a:off x="606336" y="2220642"/>
          <a:ext cx="11000096" cy="3880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тип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Трехсложные из открытых слогов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«Чья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тень?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трехсложных слов из открытых слогов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Ребенку</a:t>
                      </a:r>
                      <a:r>
                        <a:rPr lang="ru-RU" sz="1400" baseline="0" dirty="0" smtClean="0"/>
                        <a:t> предлагается узнать чья тень. </a:t>
                      </a:r>
                    </a:p>
                    <a:p>
                      <a:r>
                        <a:rPr lang="ru-RU" sz="1400" dirty="0" smtClean="0"/>
                        <a:t>Правила игры:</a:t>
                      </a:r>
                      <a:r>
                        <a:rPr lang="ru-RU" sz="1400" baseline="0" dirty="0" smtClean="0"/>
                        <a:t> при переходе на следующий слайд взрослый называет картинки и предлагает ребенку назвать, чья тень; при нажатии на тень она перемещается и совмещается с картинкой.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440538" y="29206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72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8795" y="379823"/>
            <a:ext cx="7947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hlinkClick r:id="rId2"/>
              </a:rPr>
              <a:t>МЕДИАТЕКА</a:t>
            </a:r>
            <a:r>
              <a:rPr lang="ru-RU" i="1" dirty="0"/>
              <a:t> — (от лат. </a:t>
            </a:r>
            <a:r>
              <a:rPr lang="ru-RU" i="1" dirty="0" err="1"/>
              <a:t>media</a:t>
            </a:r>
            <a:r>
              <a:rPr lang="ru-RU" i="1" dirty="0"/>
              <a:t> – средства + ...</a:t>
            </a:r>
            <a:r>
              <a:rPr lang="ru-RU" i="1" dirty="0" err="1"/>
              <a:t>тека</a:t>
            </a:r>
            <a:r>
              <a:rPr lang="ru-RU" i="1" dirty="0"/>
              <a:t>). Собрание компьютерных программ, средств мультимедиа, учебных и аутентичных фильмов, звукозаписей, текстов в электронном виде (обычно на компакт диске) учебного, общеобразовательного, энциклопедического… …   Новый словарь методических терминов и понятий (теория и практика обучения языкам)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275" y="2953687"/>
            <a:ext cx="10290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Медиатека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электронных образовательных ресурсов по коррекции нарушений слоговой структуры слова у детей с ОНР включает: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идактические материалы Интернет ресурсов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мультимедийные презентации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905" y="1023582"/>
            <a:ext cx="6376157" cy="463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2" action="ppaction://hlinkpres?slideindex=1&amp;slidetitle="/>
          </p:cNvPr>
          <p:cNvSpPr/>
          <p:nvPr/>
        </p:nvSpPr>
        <p:spPr>
          <a:xfrm>
            <a:off x="9239534" y="1856096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62821" y="514782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материалы Интернет ресурсов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7399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543" y="245659"/>
            <a:ext cx="531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Картотека авторских интерактивных обучающих игр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0277839"/>
              </p:ext>
            </p:extLst>
          </p:nvPr>
        </p:nvGraphicFramePr>
        <p:xfrm>
          <a:off x="668740" y="719668"/>
          <a:ext cx="1100009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236"/>
                <a:gridCol w="5268036"/>
                <a:gridCol w="2292824"/>
              </a:tblGrid>
              <a:tr h="328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«Назови, кого нет»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«Назови, чего нет»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«Дорожка»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«Магазин»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тип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с закрытым слогом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«Зашифрованные слова»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тип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со стечением согласных в середине слова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Игра-викторина «Порядок у Насти»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тип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Трехсложные со стечением согласных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«Что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пропало у Мальвины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тип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Трехсложные со стечением согласных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«Помоги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Незнайке собрать слова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тип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Трехсложные из открытых слогов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Игра «Чья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тень?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Стрелка вправо 6">
            <a:hlinkClick r:id="rId2" action="ppaction://hlinkpres?slideindex=1&amp;slidetitle="/>
          </p:cNvPr>
          <p:cNvSpPr/>
          <p:nvPr/>
        </p:nvSpPr>
        <p:spPr>
          <a:xfrm>
            <a:off x="9730848" y="11191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3" action="ppaction://hlinkpres?slideindex=1&amp;slidetitle="/>
          </p:cNvPr>
          <p:cNvSpPr/>
          <p:nvPr/>
        </p:nvSpPr>
        <p:spPr>
          <a:xfrm>
            <a:off x="9746614" y="1603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4" action="ppaction://hlinkpres?slideindex=1&amp;slidetitle="/>
          </p:cNvPr>
          <p:cNvSpPr/>
          <p:nvPr/>
        </p:nvSpPr>
        <p:spPr>
          <a:xfrm>
            <a:off x="9730848" y="2180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5" action="ppaction://hlinkpres?slideindex=1&amp;slidetitle="/>
          </p:cNvPr>
          <p:cNvSpPr/>
          <p:nvPr/>
        </p:nvSpPr>
        <p:spPr>
          <a:xfrm>
            <a:off x="9730848" y="2695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6" action="ppaction://hlinkpres?slideindex=1&amp;slidetitle="/>
          </p:cNvPr>
          <p:cNvSpPr/>
          <p:nvPr/>
        </p:nvSpPr>
        <p:spPr>
          <a:xfrm>
            <a:off x="9791459" y="3211619"/>
            <a:ext cx="846161" cy="498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7" action="ppaction://hlinkpres?slideindex=1&amp;slidetitle="/>
          </p:cNvPr>
          <p:cNvSpPr/>
          <p:nvPr/>
        </p:nvSpPr>
        <p:spPr>
          <a:xfrm>
            <a:off x="9782899" y="38035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8" action="ppaction://hlinkpres?slideindex=1&amp;slidetitle="/>
          </p:cNvPr>
          <p:cNvSpPr/>
          <p:nvPr/>
        </p:nvSpPr>
        <p:spPr>
          <a:xfrm>
            <a:off x="9813203" y="4415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rId9" action="ppaction://hlinkpres?slideindex=1&amp;slidetitle="/>
          </p:cNvPr>
          <p:cNvSpPr/>
          <p:nvPr/>
        </p:nvSpPr>
        <p:spPr>
          <a:xfrm>
            <a:off x="9834947" y="49756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rId10" action="ppaction://hlinkpres?slideindex=1&amp;slidetitle="/>
          </p:cNvPr>
          <p:cNvSpPr/>
          <p:nvPr/>
        </p:nvSpPr>
        <p:spPr>
          <a:xfrm>
            <a:off x="9834947" y="55358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5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60" t="18236" r="10106" b="14226"/>
          <a:stretch/>
        </p:blipFill>
        <p:spPr>
          <a:xfrm>
            <a:off x="3425590" y="204717"/>
            <a:ext cx="5361589" cy="188339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629506"/>
              </p:ext>
            </p:extLst>
          </p:nvPr>
        </p:nvGraphicFramePr>
        <p:xfrm>
          <a:off x="606336" y="2220642"/>
          <a:ext cx="11000096" cy="463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тип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с закрытым слогом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«Зашифрованные слова»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двусложных слов с закрытым слогом; развитие навыков звукового анализа слов (выделение слогообразующих гласных звуков).</a:t>
                      </a:r>
                      <a:endParaRPr lang="ru-RU" sz="1400" dirty="0" smtClean="0"/>
                    </a:p>
                    <a:p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Ребенок открывает игру, на экране появляется герой –</a:t>
                      </a:r>
                      <a:r>
                        <a:rPr lang="ru-RU" sz="1400" baseline="0" dirty="0" smtClean="0"/>
                        <a:t> сыщик Борис, картинка – книга с символами гласных звуков. Герой озвучивает задание ребенку, по стрелке в нижнем правом углу осуществляется переход на следующий слайд для выполнения задания. </a:t>
                      </a:r>
                    </a:p>
                    <a:p>
                      <a:r>
                        <a:rPr lang="ru-RU" sz="1400" dirty="0" smtClean="0"/>
                        <a:t>Правила игры: нужно из</a:t>
                      </a:r>
                      <a:r>
                        <a:rPr lang="ru-RU" sz="1400" baseline="0" dirty="0" smtClean="0"/>
                        <a:t> трех</a:t>
                      </a:r>
                      <a:r>
                        <a:rPr lang="ru-RU" sz="1400" dirty="0" smtClean="0"/>
                        <a:t> картинок</a:t>
                      </a:r>
                      <a:r>
                        <a:rPr lang="ru-RU" sz="1400" baseline="0" dirty="0" smtClean="0"/>
                        <a:t> выбрать одну</a:t>
                      </a:r>
                      <a:r>
                        <a:rPr lang="ru-RU" sz="1400" dirty="0" smtClean="0"/>
                        <a:t>, подходящую к</a:t>
                      </a:r>
                      <a:r>
                        <a:rPr lang="ru-RU" sz="1400" baseline="0" dirty="0" smtClean="0"/>
                        <a:t> схеме, состоящей из двух гласных звуков</a:t>
                      </a:r>
                      <a:r>
                        <a:rPr lang="ru-RU" sz="1400" dirty="0" smtClean="0"/>
                        <a:t>. </a:t>
                      </a:r>
                    </a:p>
                    <a:p>
                      <a:r>
                        <a:rPr lang="ru-RU" sz="1400" dirty="0" smtClean="0"/>
                        <a:t>При правильном выборе картинка перемещается на страницу книги, а неправильные</a:t>
                      </a:r>
                      <a:r>
                        <a:rPr lang="ru-RU" sz="1400" baseline="0" dirty="0" smtClean="0"/>
                        <a:t> варианты исчезают.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Стрелка вправо 6">
            <a:hlinkClick r:id="rId3" action="ppaction://hlinkpres?slideindex=1&amp;slidetitle="/>
          </p:cNvPr>
          <p:cNvSpPr/>
          <p:nvPr/>
        </p:nvSpPr>
        <p:spPr>
          <a:xfrm>
            <a:off x="10426889" y="4203510"/>
            <a:ext cx="846161" cy="498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7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9" t="18797" r="9791" b="12546"/>
          <a:stretch/>
        </p:blipFill>
        <p:spPr>
          <a:xfrm>
            <a:off x="3780429" y="135563"/>
            <a:ext cx="4776717" cy="210267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2000864"/>
              </p:ext>
            </p:extLst>
          </p:nvPr>
        </p:nvGraphicFramePr>
        <p:xfrm>
          <a:off x="606336" y="2220642"/>
          <a:ext cx="11000096" cy="463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тип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со стечением согласных в середине слова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Игра-викторина «Порядок у Насти»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двусложных слов со стечением согласных в середине слова; закрепление навыков классификации по теме «Одежда, обувь, головные уборы»; развитие пространственной ориентировки (вверху, внизу, по середине; перед, после между)</a:t>
                      </a:r>
                    </a:p>
                    <a:p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Ребенок открывает игру, на экране появляется герой –</a:t>
                      </a:r>
                      <a:r>
                        <a:rPr lang="ru-RU" sz="1400" baseline="0" dirty="0" smtClean="0"/>
                        <a:t> девочка Настя. Герой озвучивает задание ребенку, по стрелке в нижнем правом углу осуществляется переход на следующий слайд для выполнения задания. </a:t>
                      </a:r>
                    </a:p>
                    <a:p>
                      <a:r>
                        <a:rPr lang="ru-RU" sz="1400" dirty="0" smtClean="0"/>
                        <a:t>Правила игры: нужно назвать предметы, которые находятся вверху,</a:t>
                      </a:r>
                      <a:r>
                        <a:rPr lang="ru-RU" sz="1400" baseline="0" dirty="0" smtClean="0"/>
                        <a:t> внизу, в середине шкафа, что лежит на каждой полке перед, после, между; </a:t>
                      </a:r>
                      <a:r>
                        <a:rPr lang="ru-RU" sz="1400" dirty="0" smtClean="0"/>
                        <a:t>на каждой полке шкафа выбрать «лишний предмет»</a:t>
                      </a:r>
                    </a:p>
                    <a:p>
                      <a:r>
                        <a:rPr lang="ru-RU" sz="1400" dirty="0" smtClean="0"/>
                        <a:t>При правильном выборе «лишняя» картинка </a:t>
                      </a:r>
                      <a:r>
                        <a:rPr lang="ru-RU" sz="1400" baseline="0" dirty="0" smtClean="0"/>
                        <a:t>исчезает.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604310" y="31526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3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66" t="18983" r="6644" b="8070"/>
          <a:stretch/>
        </p:blipFill>
        <p:spPr>
          <a:xfrm>
            <a:off x="3881200" y="191505"/>
            <a:ext cx="4621356" cy="206037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2412168"/>
              </p:ext>
            </p:extLst>
          </p:nvPr>
        </p:nvGraphicFramePr>
        <p:xfrm>
          <a:off x="606336" y="2220642"/>
          <a:ext cx="11000096" cy="442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тип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Трехсложные со стечением согласных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«Помоги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Незнайке собрать слова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трехсложных слов со стечением согласных; развитие навыков целостного восприятия предметов</a:t>
                      </a:r>
                      <a:endParaRPr lang="ru-RU" sz="1400" dirty="0" smtClean="0"/>
                    </a:p>
                    <a:p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Ребенок открывает игру, на экране появляется герой – Незнайка</a:t>
                      </a:r>
                      <a:r>
                        <a:rPr lang="ru-RU" sz="1400" baseline="0" dirty="0" smtClean="0"/>
                        <a:t>. Герой озвучивает задание ребенку, по стрелке в нижнем правом углу осуществляется переход на следующий слайд для выполнения задания. </a:t>
                      </a:r>
                    </a:p>
                    <a:p>
                      <a:r>
                        <a:rPr lang="ru-RU" sz="1400" dirty="0" smtClean="0"/>
                        <a:t>Правила игры: нужно</a:t>
                      </a:r>
                      <a:r>
                        <a:rPr lang="ru-RU" sz="1400" baseline="0" dirty="0" smtClean="0"/>
                        <a:t> по открытым частям узнать целый предмет; четко проговаривать слово по слогам, называть слоги открытых частей предмета и слог отсутствующей части; нажатием на соответствующую картину восстанавливать целый предмет</a:t>
                      </a:r>
                      <a:r>
                        <a:rPr lang="ru-RU" sz="1400" dirty="0" smtClean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563367" y="28523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25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5" t="18050" r="12204" b="12360"/>
          <a:stretch/>
        </p:blipFill>
        <p:spPr>
          <a:xfrm>
            <a:off x="3630304" y="219118"/>
            <a:ext cx="4503761" cy="201911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8946708"/>
              </p:ext>
            </p:extLst>
          </p:nvPr>
        </p:nvGraphicFramePr>
        <p:xfrm>
          <a:off x="606336" y="2220642"/>
          <a:ext cx="11000096" cy="421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«Назови, кого нет»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двухсложных слов из открытых слогов в форме родительного падежа;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признаком одушевленности предметов, отвечающих на вопрос - кого?</a:t>
                      </a:r>
                      <a:endParaRPr lang="ru-RU" sz="1400" dirty="0" smtClean="0"/>
                    </a:p>
                    <a:p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Ребенку</a:t>
                      </a:r>
                      <a:r>
                        <a:rPr lang="ru-RU" sz="1400" baseline="0" dirty="0" smtClean="0"/>
                        <a:t> нужно запомнить картинки на первом слайде. </a:t>
                      </a:r>
                    </a:p>
                    <a:p>
                      <a:r>
                        <a:rPr lang="ru-RU" sz="1400" dirty="0" smtClean="0"/>
                        <a:t>Правила игры:</a:t>
                      </a:r>
                      <a:r>
                        <a:rPr lang="ru-RU" sz="1400" baseline="0" dirty="0" smtClean="0"/>
                        <a:t> при переходе на следующий слайд ребенок называет исчезнувшую картинку, акцентируется внимание на изменение слова; ребенок четко проговаривает слово в форме родительного падежа.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522424" y="30707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90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575" t="19729" r="16923" b="12734"/>
          <a:stretch/>
        </p:blipFill>
        <p:spPr>
          <a:xfrm>
            <a:off x="4244454" y="232013"/>
            <a:ext cx="3896057" cy="18151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5162549"/>
              </p:ext>
            </p:extLst>
          </p:nvPr>
        </p:nvGraphicFramePr>
        <p:xfrm>
          <a:off x="606336" y="2220642"/>
          <a:ext cx="11000096" cy="421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0"/>
                <a:gridCol w="8188657"/>
                <a:gridCol w="1228299"/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слов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инструкция к игре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тип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Двухсложные из открытых слогов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Игра «Назови, чего нет»</a:t>
                      </a:r>
                    </a:p>
                    <a:p>
                      <a:r>
                        <a:rPr lang="ru-RU" sz="1400" u="sng" dirty="0" smtClean="0"/>
                        <a:t>Описание интерактивной игры</a:t>
                      </a:r>
                      <a:r>
                        <a:rPr lang="ru-RU" sz="1400" dirty="0" smtClean="0"/>
                        <a:t> </a:t>
                      </a:r>
                    </a:p>
                    <a:p>
                      <a:r>
                        <a:rPr lang="ru-RU" sz="1400" dirty="0" smtClean="0"/>
                        <a:t>Игра рассчитана на детей 5–7 лет, дошкольники данного возраста могут играть самостоятельно.</a:t>
                      </a:r>
                    </a:p>
                    <a:p>
                      <a:r>
                        <a:rPr lang="ru-RU" sz="1400" dirty="0" smtClean="0"/>
                        <a:t>Дети получают (закрепляют) навыки пользования мышью, клавиатурой, сенсорной панелью. Развивают навыки в КТ. Данная игра используется как дополнительный материал по коррекции нарушений слоговой структуры слова.</a:t>
                      </a:r>
                    </a:p>
                    <a:p>
                      <a:r>
                        <a:rPr lang="ru-RU" sz="1400" u="sng" dirty="0" smtClean="0"/>
                        <a:t>Цель</a:t>
                      </a:r>
                      <a:r>
                        <a:rPr lang="ru-RU" sz="1400" dirty="0" smtClean="0"/>
                        <a:t>: создание мотивации детей (с помощью интерактивной игры), направленной на активную самостоятельную познавательную детскую деятельность для получения результата (получение правильного ответа)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/>
                        <a:t>Дидактическая задача</a:t>
                      </a:r>
                      <a:r>
                        <a:rPr lang="ru-RU" sz="1400" dirty="0" smtClean="0"/>
                        <a:t>: закрепление</a:t>
                      </a:r>
                      <a:r>
                        <a:rPr lang="ru-RU" sz="1400" baseline="0" dirty="0" smtClean="0"/>
                        <a:t> произношения двухсложных слов из открытых слогов в форме родительного падежа;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признаком неодушевленности предметов, отвечающих на вопрос - чего?</a:t>
                      </a:r>
                      <a:endParaRPr lang="ru-RU" sz="1400" dirty="0" smtClean="0"/>
                    </a:p>
                    <a:p>
                      <a:r>
                        <a:rPr lang="ru-RU" sz="1400" u="sng" dirty="0" smtClean="0"/>
                        <a:t>Краткий ход игры </a:t>
                      </a:r>
                    </a:p>
                    <a:p>
                      <a:r>
                        <a:rPr lang="ru-RU" sz="1400" dirty="0" smtClean="0"/>
                        <a:t>Начало игры. Ребенку</a:t>
                      </a:r>
                      <a:r>
                        <a:rPr lang="ru-RU" sz="1400" baseline="0" dirty="0" smtClean="0"/>
                        <a:t> нужно запомнить картинки на первом слайде. </a:t>
                      </a:r>
                    </a:p>
                    <a:p>
                      <a:r>
                        <a:rPr lang="ru-RU" sz="1400" dirty="0" smtClean="0"/>
                        <a:t>Правила игры:</a:t>
                      </a:r>
                      <a:r>
                        <a:rPr lang="ru-RU" sz="1400" baseline="0" dirty="0" smtClean="0"/>
                        <a:t> при переходе на следующий слайд ребенок называет исчезнувшую картинку, акцентируется внимание на изменение слова; ребенок четко проговаривает слово в форме родительного падежа.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3" action="ppaction://hlinkpres?slideindex=1&amp;slidetitle="/>
          </p:cNvPr>
          <p:cNvSpPr/>
          <p:nvPr/>
        </p:nvSpPr>
        <p:spPr>
          <a:xfrm>
            <a:off x="10508776" y="30843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497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437</Words>
  <Application>Microsoft Office PowerPoint</Application>
  <PresentationFormat>Произвольный</PresentationFormat>
  <Paragraphs>178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11school 001</cp:lastModifiedBy>
  <cp:revision>33</cp:revision>
  <dcterms:created xsi:type="dcterms:W3CDTF">2022-02-27T08:48:18Z</dcterms:created>
  <dcterms:modified xsi:type="dcterms:W3CDTF">2022-12-29T05:51:15Z</dcterms:modified>
</cp:coreProperties>
</file>